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2" r:id="rId5"/>
    <p:sldId id="359" r:id="rId6"/>
    <p:sldId id="375" r:id="rId7"/>
    <p:sldId id="376" r:id="rId8"/>
    <p:sldId id="377" r:id="rId9"/>
    <p:sldId id="379" r:id="rId10"/>
    <p:sldId id="382" r:id="rId11"/>
    <p:sldId id="380" r:id="rId12"/>
    <p:sldId id="381" r:id="rId13"/>
    <p:sldId id="3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26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lequangtho2002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 err="1"/>
              <a:t>JPEg</a:t>
            </a:r>
            <a:endParaRPr lang="en-US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Image compression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Made by: Lê Quang Thọ</a:t>
            </a:r>
          </a:p>
          <a:p>
            <a:r>
              <a:rPr lang="en-US" dirty="0"/>
              <a:t>	 </a:t>
            </a:r>
            <a:r>
              <a:rPr lang="en-US" dirty="0" err="1"/>
              <a:t>Trần</a:t>
            </a:r>
            <a:r>
              <a:rPr lang="en-US" dirty="0"/>
              <a:t> Thông </a:t>
            </a:r>
            <a:r>
              <a:rPr lang="en-US" dirty="0" err="1"/>
              <a:t>Lực</a:t>
            </a:r>
            <a:endParaRPr lang="en-US" dirty="0"/>
          </a:p>
          <a:p>
            <a:r>
              <a:rPr lang="en-US" dirty="0"/>
              <a:t>Contact: </a:t>
            </a:r>
            <a:r>
              <a:rPr lang="en-US" dirty="0">
                <a:hlinkClick r:id="rId3"/>
              </a:rPr>
              <a:t>lequangtho2002@gmail.com</a:t>
            </a:r>
            <a:endParaRPr lang="en-US" dirty="0"/>
          </a:p>
          <a:p>
            <a:r>
              <a:rPr lang="en-US" dirty="0"/>
              <a:t>	0865 389 618 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Thành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/>
              <a:t>Lê Quang Thọ - 20120588	</a:t>
            </a:r>
          </a:p>
          <a:p>
            <a:r>
              <a:rPr lang="en-US" dirty="0" err="1"/>
              <a:t>Trần</a:t>
            </a:r>
            <a:r>
              <a:rPr lang="en-US" dirty="0"/>
              <a:t> Thông </a:t>
            </a:r>
            <a:r>
              <a:rPr lang="en-US" dirty="0" err="1"/>
              <a:t>Lực</a:t>
            </a:r>
            <a:r>
              <a:rPr lang="en-US" dirty="0"/>
              <a:t> - 20120530</a:t>
            </a:r>
          </a:p>
        </p:txBody>
      </p:sp>
      <p:pic>
        <p:nvPicPr>
          <p:cNvPr id="3" name="Picture 2" descr="A person in a suit standing on a street&#10;&#10;Description automatically generated">
            <a:extLst>
              <a:ext uri="{FF2B5EF4-FFF2-40B4-BE49-F238E27FC236}">
                <a16:creationId xmlns:a16="http://schemas.microsoft.com/office/drawing/2014/main" id="{98CDFD1A-E689-4A9B-FAB4-2CAA28899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09605" y="2462129"/>
            <a:ext cx="3405189" cy="2270126"/>
          </a:xfrm>
          <a:prstGeom prst="rect">
            <a:avLst/>
          </a:prstGeom>
        </p:spPr>
      </p:pic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F7F82988-7D29-CE07-D3B0-A05AA86BF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018119" y="2462128"/>
            <a:ext cx="3405190" cy="22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Sequential code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/>
              <a:t>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JPEG: </a:t>
            </a:r>
          </a:p>
          <a:p>
            <a:pPr marL="285750" indent="-285750">
              <a:buFontTx/>
              <a:buChar char="-"/>
            </a:pPr>
            <a:r>
              <a:rPr lang="en-US" dirty="0"/>
              <a:t>DCT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Huffman encoding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227332" cy="3528397"/>
          </a:xfrm>
        </p:spPr>
        <p:txBody>
          <a:bodyPr/>
          <a:lstStyle/>
          <a:p>
            <a:r>
              <a:rPr lang="en-US" dirty="0"/>
              <a:t>JPEG image compression (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JPEG) </a:t>
            </a:r>
          </a:p>
          <a:p>
            <a:r>
              <a:rPr lang="en-US" dirty="0"/>
              <a:t>=&gt; 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viêc</a:t>
            </a:r>
            <a:r>
              <a:rPr lang="en-US" dirty="0"/>
              <a:t> </a:t>
            </a:r>
            <a:r>
              <a:rPr lang="en-US" dirty="0" err="1"/>
              <a:t>hiên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465539"/>
            <a:ext cx="10500989" cy="3723753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code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=&gt; done</a:t>
            </a:r>
          </a:p>
          <a:p>
            <a:pPr marL="342900" indent="-342900">
              <a:buAutoNum type="arabicPeriod"/>
            </a:pPr>
            <a:r>
              <a:rPr lang="en-US" dirty="0"/>
              <a:t>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DCT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Huffman encoding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0" y="171396"/>
            <a:ext cx="3965510" cy="2202350"/>
          </a:xfrm>
        </p:spPr>
        <p:txBody>
          <a:bodyPr/>
          <a:lstStyle/>
          <a:p>
            <a:pPr lvl="0"/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1716" y="3078480"/>
            <a:ext cx="3108193" cy="3047997"/>
          </a:xfrm>
        </p:spPr>
        <p:txBody>
          <a:bodyPr/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nén</a:t>
            </a:r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241C284-1C10-2ECD-5456-0A4AA3FAB8D7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walking on the street&#10;&#10;Description automatically generated">
            <a:extLst>
              <a:ext uri="{FF2B5EF4-FFF2-40B4-BE49-F238E27FC236}">
                <a16:creationId xmlns:a16="http://schemas.microsoft.com/office/drawing/2014/main" id="{B71EEE91-5374-48C9-9149-70FEA397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729" y="2164078"/>
            <a:ext cx="2438400" cy="2438400"/>
          </a:xfrm>
          <a:prstGeom prst="rect">
            <a:avLst/>
          </a:prstGeom>
        </p:spPr>
      </p:pic>
      <p:pic>
        <p:nvPicPr>
          <p:cNvPr id="9" name="Picture 8" descr="A person walking on the street&#10;&#10;Description automatically generated">
            <a:extLst>
              <a:ext uri="{FF2B5EF4-FFF2-40B4-BE49-F238E27FC236}">
                <a16:creationId xmlns:a16="http://schemas.microsoft.com/office/drawing/2014/main" id="{A73DFA3E-9D71-F73A-0D44-E99D4085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20" y="21640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pPr lvl="0"/>
            <a:r>
              <a:rPr lang="en-US" noProof="0" dirty="0"/>
              <a:t>3. </a:t>
            </a:r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 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4C5D563-F2E7-7D64-61C0-8C3286CE9E9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: </a:t>
            </a:r>
          </a:p>
          <a:p>
            <a:r>
              <a:rPr lang="en-US" dirty="0"/>
              <a:t>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chia </a:t>
            </a:r>
            <a:r>
              <a:rPr lang="en-US" dirty="0" err="1"/>
              <a:t>các</a:t>
            </a:r>
            <a:r>
              <a:rPr lang="en-US" dirty="0"/>
              <a:t> block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. </a:t>
            </a:r>
            <a:r>
              <a:rPr lang="en-US" dirty="0" err="1"/>
              <a:t>Mỗi</a:t>
            </a:r>
            <a:r>
              <a:rPr lang="en-US" dirty="0"/>
              <a:t> thread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1 block 8x8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B8FA4E9-BF2C-43EE-2282-21DBF9A262E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227332" cy="3528397"/>
          </a:xfrm>
        </p:spPr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Huffman encoding: </a:t>
            </a:r>
          </a:p>
          <a:p>
            <a:r>
              <a:rPr lang="en-US" dirty="0" err="1"/>
              <a:t>Mỗi</a:t>
            </a:r>
            <a:r>
              <a:rPr lang="en-US" dirty="0"/>
              <a:t> thread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block 8x8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18F6BB6-1426-9F5C-B98A-18D12868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/>
              <a:t>hóa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 dirty="0"/>
              <a:t>5. 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8FDC076E-0DD7-C1A0-F194-0A4BA0ADE2E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song song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: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DCT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block,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size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{56C9301E-CE55-4C4D-968F-4DDD0C7A7B45}tf11936837_win32</Template>
  <TotalTime>50</TotalTime>
  <Words>290</Words>
  <Application>Microsoft Office PowerPoint</Application>
  <PresentationFormat>Widescreen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Nova</vt:lpstr>
      <vt:lpstr>Biome</vt:lpstr>
      <vt:lpstr>Calibri</vt:lpstr>
      <vt:lpstr>Custom</vt:lpstr>
      <vt:lpstr>JPEg</vt:lpstr>
      <vt:lpstr>Thành viên </vt:lpstr>
      <vt:lpstr>Nội dung</vt:lpstr>
      <vt:lpstr>1. Vấn đề</vt:lpstr>
      <vt:lpstr>2. Các công viêc hiên tại</vt:lpstr>
      <vt:lpstr>Ảnh sau khi xử lí</vt:lpstr>
      <vt:lpstr>3. Ý tưởng song song hóa</vt:lpstr>
      <vt:lpstr>4. Các khó khăn gặp phải</vt:lpstr>
      <vt:lpstr>5.  Dự định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JPEg</dc:title>
  <dc:creator>thọ lê quang</dc:creator>
  <cp:lastModifiedBy>thọ lê quang</cp:lastModifiedBy>
  <cp:revision>2</cp:revision>
  <dcterms:created xsi:type="dcterms:W3CDTF">2024-04-16T15:40:10Z</dcterms:created>
  <dcterms:modified xsi:type="dcterms:W3CDTF">2024-05-21T14:10:59Z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